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2" r:id="rId5"/>
    <p:sldId id="273" r:id="rId6"/>
    <p:sldId id="274" r:id="rId7"/>
    <p:sldId id="275" r:id="rId8"/>
    <p:sldId id="279" r:id="rId9"/>
    <p:sldId id="280" r:id="rId10"/>
    <p:sldId id="282" r:id="rId11"/>
    <p:sldId id="284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39918-1168-4250-B21C-345CB5E2A923}" type="datetimeFigureOut">
              <a:rPr lang="el-GR" smtClean="0"/>
              <a:pPr/>
              <a:t>23/3/2020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E241D-1FA5-454E-A912-9DA5B3413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ellhnikh-epanastash-tou-18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034"/>
          </a:xfrm>
          <a:prstGeom prst="rect">
            <a:avLst/>
          </a:prstGeom>
        </p:spPr>
      </p:pic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51112" y="836712"/>
            <a:ext cx="7992888" cy="2160240"/>
          </a:xfrm>
        </p:spPr>
        <p:txBody>
          <a:bodyPr>
            <a:no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ήταν το σύνθημα των Ελλήνων κατά τη διάρκεια της Ελληνικής Επανάστασης. Οι  οριζόντιες γραμμές της σημαίας μας είναι τόσες,  όσες και οι συλλαβές </a:t>
            </a:r>
            <a:r>
              <a:rPr lang="el-GR" b="1" dirty="0" smtClean="0">
                <a:solidFill>
                  <a:schemeClr val="bg1"/>
                </a:solidFill>
              </a:rPr>
              <a:t>του.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2627784" y="3645024"/>
            <a:ext cx="4968552" cy="321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Οδηγίες παιχνιδιού 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Προσπάθησε</a:t>
            </a:r>
            <a:r>
              <a:rPr kumimoji="0" lang="el-GR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σε κάθε γραμμή της σημαίας να βάλεις τη σωστή συλλαβή πατώντας πάνω της.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b="1" dirty="0" smtClean="0">
                <a:solidFill>
                  <a:schemeClr val="bg1"/>
                </a:solidFill>
              </a:rPr>
              <a:t>Αν πατήσεις τη σωστή συλλαβή αυτόματα πας σε νέα διαφάνεια και συνεχίζεις.</a:t>
            </a:r>
            <a:endParaRPr kumimoji="0" lang="el-GR" sz="20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b="1" baseline="0" dirty="0" smtClean="0">
                <a:solidFill>
                  <a:schemeClr val="bg1"/>
                </a:solidFill>
              </a:rPr>
              <a:t>Αν</a:t>
            </a:r>
            <a:r>
              <a:rPr lang="el-GR" sz="2000" b="1" dirty="0" smtClean="0">
                <a:solidFill>
                  <a:schemeClr val="bg1"/>
                </a:solidFill>
              </a:rPr>
              <a:t> πατήσεις σε λάθος συλλαβή θα βγει μια </a:t>
            </a:r>
            <a:r>
              <a:rPr lang="el-GR" sz="2000" b="1" dirty="0" err="1" smtClean="0">
                <a:solidFill>
                  <a:schemeClr val="bg1"/>
                </a:solidFill>
              </a:rPr>
              <a:t>φατσούλα</a:t>
            </a:r>
            <a:r>
              <a:rPr lang="el-GR" sz="2000" b="1" dirty="0" smtClean="0">
                <a:solidFill>
                  <a:schemeClr val="bg1"/>
                </a:solidFill>
              </a:rPr>
              <a:t>, πάτησε πάνω της για να ξαναπροσπαθήσεις.</a:t>
            </a:r>
            <a:endParaRPr kumimoji="0" lang="el-G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475656" y="0"/>
            <a:ext cx="7180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Ελευθερία ή Θάνατος</a:t>
            </a:r>
            <a:endParaRPr lang="el-GR" sz="5400" b="1" spc="300" dirty="0">
              <a:ln w="1143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263680" y="6309320"/>
            <a:ext cx="2880320" cy="548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smtClean="0"/>
              <a:t>Δημιουργός: </a:t>
            </a:r>
            <a:r>
              <a:rPr lang="el-GR" sz="1400" b="1" dirty="0" smtClean="0"/>
              <a:t>Τζήμα Αγορίτσα</a:t>
            </a:r>
          </a:p>
          <a:p>
            <a:pPr algn="ctr"/>
            <a:r>
              <a:rPr lang="el-GR" sz="1400" b="1" dirty="0" err="1" smtClean="0"/>
              <a:t>Νηπ</a:t>
            </a:r>
            <a:r>
              <a:rPr lang="el-GR" sz="1400" b="1" dirty="0" smtClean="0"/>
              <a:t>/</a:t>
            </a:r>
            <a:r>
              <a:rPr lang="el-GR" sz="1400" b="1" dirty="0" err="1" smtClean="0"/>
              <a:t>γος</a:t>
            </a:r>
            <a:r>
              <a:rPr lang="el-GR" sz="1400" b="1" dirty="0" smtClean="0"/>
              <a:t> 12</a:t>
            </a:r>
            <a:r>
              <a:rPr lang="el-GR" sz="1400" b="1" baseline="30000" dirty="0" smtClean="0"/>
              <a:t>ου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Νηπ</a:t>
            </a:r>
            <a:r>
              <a:rPr lang="el-GR" sz="1400" b="1" dirty="0" smtClean="0"/>
              <a:t>/</a:t>
            </a:r>
            <a:r>
              <a:rPr lang="el-GR" sz="1400" b="1" dirty="0" err="1" smtClean="0"/>
              <a:t>γειου</a:t>
            </a:r>
            <a:r>
              <a:rPr lang="el-GR" sz="1400" b="1" dirty="0" smtClean="0"/>
              <a:t> Βέροιας</a:t>
            </a:r>
            <a:endParaRPr lang="el-G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ΡΙ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chemeClr val="tx1"/>
                </a:solidFill>
              </a:rPr>
              <a:t>Ή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ΝΑ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nextslide">
              <a:snd r:embed="rId3" name="applause.wav"/>
            </a:hlinkClick>
          </p:cNvPr>
          <p:cNvSpPr/>
          <p:nvPr/>
        </p:nvSpPr>
        <p:spPr>
          <a:xfrm>
            <a:off x="7884368" y="6093296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ΤΟΣ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4" name="explode.wav"/>
            </a:hlinkClick>
          </p:cNvPr>
          <p:cNvSpPr/>
          <p:nvPr/>
        </p:nvSpPr>
        <p:spPr>
          <a:xfrm>
            <a:off x="5436096" y="6093296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ΡΙ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lastslide">
              <a:snd r:embed="rId4" name="explode.wav"/>
            </a:hlinkClick>
          </p:cNvPr>
          <p:cNvSpPr/>
          <p:nvPr/>
        </p:nvSpPr>
        <p:spPr>
          <a:xfrm>
            <a:off x="6660232" y="6093296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Ν</a:t>
            </a:r>
            <a:r>
              <a:rPr lang="el-GR" sz="3200" b="1" dirty="0" smtClean="0"/>
              <a:t>Α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9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ΡΙ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chemeClr val="tx1"/>
                </a:solidFill>
              </a:rPr>
              <a:t>Ή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ΤΟΣ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ΝΑ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bomb.wav"/>
            </a:hlinkClick>
          </p:cNvPr>
          <p:cNvSpPr/>
          <p:nvPr/>
        </p:nvSpPr>
        <p:spPr>
          <a:xfrm>
            <a:off x="611560" y="5805264"/>
            <a:ext cx="5148064" cy="83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ΣΥΓΧΑΡΗΤΗΡΙΑ!!!!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pic>
        <p:nvPicPr>
          <p:cNvPr id="18" name="17 - Εικόνα" descr="kisspng-clapping-clip-art-applause-hand-vector-graphics-clapping-hands-emoji-www-pixshark-com-images-gal-5bea2f24d586b3.4889003415420741488746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8024" y="5877272"/>
            <a:ext cx="886253" cy="768086"/>
          </a:xfrm>
          <a:prstGeom prst="rect">
            <a:avLst/>
          </a:prstGeom>
        </p:spPr>
      </p:pic>
      <p:pic>
        <p:nvPicPr>
          <p:cNvPr id="22" name="21 - Εικόνα" descr="facebook-new-emoticon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5877272"/>
            <a:ext cx="811801" cy="810171"/>
          </a:xfrm>
          <a:prstGeom prst="rect">
            <a:avLst/>
          </a:prstGeom>
        </p:spPr>
      </p:pic>
      <p:sp>
        <p:nvSpPr>
          <p:cNvPr id="26" name="25 - Ορθογώνιο">
            <a:hlinkClick r:id="" action="ppaction://hlinkshowjump?jump=lastslide">
              <a:snd r:embed="rId3" name="bomb.wav"/>
            </a:hlinkClick>
          </p:cNvPr>
          <p:cNvSpPr/>
          <p:nvPr/>
        </p:nvSpPr>
        <p:spPr>
          <a:xfrm>
            <a:off x="5796136" y="5733256"/>
            <a:ext cx="30963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Πόσες είναι όλες οι συλλαβές;</a:t>
            </a:r>
            <a:endParaRPr lang="el-GR" sz="1600" b="1" dirty="0"/>
          </a:p>
        </p:txBody>
      </p:sp>
      <p:sp>
        <p:nvSpPr>
          <p:cNvPr id="27" name="26 - Έλλειψη">
            <a:hlinkClick r:id="" action="ppaction://noaction">
              <a:snd r:embed="rId6" name="explode.wav"/>
            </a:hlinkClick>
          </p:cNvPr>
          <p:cNvSpPr/>
          <p:nvPr/>
        </p:nvSpPr>
        <p:spPr>
          <a:xfrm>
            <a:off x="6084168" y="6165304"/>
            <a:ext cx="720080" cy="692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>
                <a:latin typeface="Aka-AcidGR-DiaryGirl" pitchFamily="2" charset="-95"/>
                <a:ea typeface="Aka-AcidGR-DiaryGirl" pitchFamily="2" charset="-95"/>
              </a:rPr>
              <a:t>7</a:t>
            </a:r>
            <a:endParaRPr lang="el-GR" sz="4400" b="1" dirty="0">
              <a:latin typeface="Aka-AcidGR-DiaryGirl" pitchFamily="2" charset="-95"/>
              <a:ea typeface="Aka-AcidGR-DiaryGirl" pitchFamily="2" charset="-95"/>
            </a:endParaRPr>
          </a:p>
        </p:txBody>
      </p:sp>
      <p:sp>
        <p:nvSpPr>
          <p:cNvPr id="28" name="27 - Έλλειψη">
            <a:hlinkClick r:id="" action="ppaction://noaction">
              <a:snd r:embed="rId7" name="applause.wav"/>
            </a:hlinkClick>
          </p:cNvPr>
          <p:cNvSpPr/>
          <p:nvPr/>
        </p:nvSpPr>
        <p:spPr>
          <a:xfrm>
            <a:off x="7092280" y="6165304"/>
            <a:ext cx="720080" cy="692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latin typeface="VAG-HandWritten" pitchFamily="50" charset="-95"/>
                <a:ea typeface="Aka-AcidGR-DiaryGirl" pitchFamily="2" charset="-95"/>
              </a:rPr>
              <a:t>9</a:t>
            </a:r>
          </a:p>
        </p:txBody>
      </p:sp>
      <p:sp>
        <p:nvSpPr>
          <p:cNvPr id="29" name="28 - Έλλειψη">
            <a:hlinkClick r:id="" action="ppaction://noaction">
              <a:snd r:embed="rId6" name="explode.wav"/>
            </a:hlinkClick>
          </p:cNvPr>
          <p:cNvSpPr/>
          <p:nvPr/>
        </p:nvSpPr>
        <p:spPr>
          <a:xfrm>
            <a:off x="8028384" y="6165304"/>
            <a:ext cx="720080" cy="692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>
                <a:latin typeface="Aka-AcidGR-DiaryGirl" pitchFamily="2" charset="-95"/>
                <a:ea typeface="Aka-AcidGR-DiaryGirl" pitchFamily="2" charset="-95"/>
              </a:rPr>
              <a:t>6</a:t>
            </a:r>
            <a:endParaRPr lang="el-GR" sz="4400" b="1" dirty="0">
              <a:latin typeface="Aka-AcidGR-DiaryGirl" pitchFamily="2" charset="-95"/>
              <a:ea typeface="Aka-AcidGR-DiaryGirl" pitchFamily="2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Σκέψου λίγο καλύτερα!!!</a:t>
            </a:r>
            <a:endParaRPr lang="el-GR" dirty="0"/>
          </a:p>
        </p:txBody>
      </p:sp>
      <p:pic>
        <p:nvPicPr>
          <p:cNvPr id="6" name="5 - Θέση περιεχομένου" descr="emoji.png">
            <a:hlinkClick r:id="" action="ppaction://hlinkshowjump?jump=lastslideviewed"/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412776"/>
            <a:ext cx="5832648" cy="50083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nextslide">
              <a:snd r:embed="rId3" name="applause.wav"/>
            </a:hlinkClick>
          </p:cNvPr>
          <p:cNvSpPr/>
          <p:nvPr/>
        </p:nvSpPr>
        <p:spPr>
          <a:xfrm>
            <a:off x="7668344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Ε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Ορθογώνιο">
            <a:hlinkClick r:id="" action="ppaction://hlinkshowjump?jump=lastslide">
              <a:snd r:embed="rId4" name="explod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ΘΑ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lastslide">
              <a:snd r:embed="rId4" name="explode.wav"/>
            </a:hlinkClick>
          </p:cNvPr>
          <p:cNvSpPr/>
          <p:nvPr/>
        </p:nvSpPr>
        <p:spPr>
          <a:xfrm>
            <a:off x="6444208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Ή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1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Ε</a:t>
            </a:r>
            <a:endParaRPr lang="el-GR" sz="36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7668344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ΝΑ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ΡΙ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6444208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ΛΕΥ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2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7596336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ΘΑ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ΤΟΣ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6444208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ΘΕ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3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7668344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ΤΟΣ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ΡΙ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6444208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ΛΕΥ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4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ΡΙ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nextslide">
              <a:snd r:embed="rId3" name="applause.wav"/>
            </a:hlinkClick>
          </p:cNvPr>
          <p:cNvSpPr/>
          <p:nvPr/>
        </p:nvSpPr>
        <p:spPr>
          <a:xfrm>
            <a:off x="7668344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Α</a:t>
            </a:r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4" name="explod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Ε</a:t>
            </a:r>
          </a:p>
        </p:txBody>
      </p:sp>
      <p:sp>
        <p:nvSpPr>
          <p:cNvPr id="24" name="23 - Ορθογώνιο">
            <a:hlinkClick r:id="" action="ppaction://hlinkshowjump?jump=lastslide">
              <a:snd r:embed="rId4" name="explode.wav"/>
            </a:hlinkClick>
          </p:cNvPr>
          <p:cNvSpPr/>
          <p:nvPr/>
        </p:nvSpPr>
        <p:spPr>
          <a:xfrm>
            <a:off x="6444208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Ή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5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ΡΙ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7668344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ΘΕ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6516216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ΡΙ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Ή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6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ΡΙ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chemeClr val="tx1"/>
                </a:solidFill>
              </a:rPr>
              <a:t>Ή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5292080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ΘΕ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6588224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ΝΑ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7740352" y="6021288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ΘΑ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7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b="1" kern="2000" spc="500" dirty="0" smtClean="0"/>
              <a:t>Ε ΛΕΥ ΘΕ ΡΙ Α   Ή  ΘΑ ΝΑ ΤΟΣ</a:t>
            </a:r>
            <a:endParaRPr lang="el-GR" dirty="0"/>
          </a:p>
        </p:txBody>
      </p:sp>
      <p:pic>
        <p:nvPicPr>
          <p:cNvPr id="4" name="3 - Θέση περιεχομένου" descr="225px-Flag_of_Greec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7308811" cy="4872541"/>
          </a:xfrm>
        </p:spPr>
      </p:pic>
      <p:sp>
        <p:nvSpPr>
          <p:cNvPr id="5" name="4 - Ορθογώνιο"/>
          <p:cNvSpPr/>
          <p:nvPr/>
        </p:nvSpPr>
        <p:spPr>
          <a:xfrm>
            <a:off x="7380312" y="90872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380312" y="191683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ΘΕ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380312" y="249289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ΡΙ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380312" y="2996952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380312" y="357301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chemeClr val="tx1"/>
                </a:solidFill>
              </a:rPr>
              <a:t>Ή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380312" y="4149080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ΘΑ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380312" y="5301208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380312" y="4725144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7884368" y="6093296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ΤΟΣ</a:t>
            </a:r>
            <a:endParaRPr lang="el-GR" sz="32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80312" y="1412776"/>
            <a:ext cx="1008112" cy="504056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</a:rPr>
              <a:t>ΛΕΥ</a:t>
            </a: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23" name="22 - Ορθογώνιο">
            <a:hlinkClick r:id="" action="ppaction://hlinkshowjump?jump=lastslide">
              <a:snd r:embed="rId3" name="explode.wav"/>
            </a:hlinkClick>
          </p:cNvPr>
          <p:cNvSpPr/>
          <p:nvPr/>
        </p:nvSpPr>
        <p:spPr>
          <a:xfrm>
            <a:off x="5436096" y="6093296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ΡΙ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24" name="23 - Ορθογώνιο">
            <a:hlinkClick r:id="" action="ppaction://hlinkshowjump?jump=nextslide">
              <a:snd r:embed="rId4" name="applause.wav"/>
            </a:hlinkClick>
          </p:cNvPr>
          <p:cNvSpPr/>
          <p:nvPr/>
        </p:nvSpPr>
        <p:spPr>
          <a:xfrm>
            <a:off x="6660232" y="6093296"/>
            <a:ext cx="1008112" cy="5040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Ν</a:t>
            </a:r>
            <a:r>
              <a:rPr lang="el-GR" sz="3200" b="1" dirty="0" smtClean="0"/>
              <a:t>Α</a:t>
            </a:r>
            <a:endParaRPr lang="el-GR" sz="32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5805264"/>
            <a:ext cx="5076056" cy="1052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Ποια συλλαβή θα βάλουμε στην 8</a:t>
            </a:r>
            <a:r>
              <a:rPr lang="el-GR" baseline="30000" dirty="0" smtClean="0"/>
              <a:t>η</a:t>
            </a:r>
            <a:r>
              <a:rPr lang="el-GR" dirty="0" smtClean="0"/>
              <a:t> γραμμή της σημαίας; Κάνε κλικ στη σωστή συλλαβή.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407</Words>
  <Application>Microsoft Office PowerPoint</Application>
  <PresentationFormat>Προβολή στην οθόνη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Ε ΛΕΥ ΘΕ ΡΙ Α   Ή  ΘΑ ΝΑ ΤΟΣ</vt:lpstr>
      <vt:lpstr>Σκέψου λίγο καλύτερα!!!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AgTzima</dc:creator>
  <cp:lastModifiedBy>AgTzima</cp:lastModifiedBy>
  <cp:revision>25</cp:revision>
  <dcterms:created xsi:type="dcterms:W3CDTF">2020-03-22T21:18:08Z</dcterms:created>
  <dcterms:modified xsi:type="dcterms:W3CDTF">2020-03-23T17:50:26Z</dcterms:modified>
  <cp:contentStatus>Τελική έκδοση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